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2A2EE-7C17-36AA-84EF-CB589E0FF8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4D08CC-4EC0-C652-8312-06A2FA8C42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DC667-AD93-1A52-4BE8-A552B70E8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9D22D-2F67-DC34-850C-35D62CCE1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ED214-5A82-93CA-328F-C1551F879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033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21FCE-B715-7FB3-8C88-8AFD97D3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571388-B8E6-3B91-236B-6BCCD0A11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5DB12-3F6A-F1AD-F652-FAE8E7DDC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F2587-05C3-E751-E416-0AD35D059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A6BFB-CA63-63F0-E862-9BCF220FE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79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A1DC39-CBD8-0754-288C-DCA416EA4D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D41552-53BC-6AC2-65FE-ECFFF4F06E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7644B-E69F-23D3-47E3-B502169BA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30B3C-BD78-E98C-6AC8-BBC2CD671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20503-3E0B-4DCF-F2D8-8A1472EB5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842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1F6A8-B76F-F195-BC2A-DA055E208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11945-24FA-4B92-83C6-C2A88646F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8BA50-E483-FB2B-370A-324FE7694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1529E-2331-A4E6-839E-98D1F4EC9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3FE34-755E-F3AF-CCDC-FF77E080C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444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41E39-12BC-D394-E422-F510C1512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FC32D-931C-1B22-DDA2-2717A555C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5334F-7E00-F75A-9F43-038B0A775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87F18-EC27-CF8D-3E03-E076841A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51318-EFB7-E433-E30D-AEC209B6E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907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44B3-547F-F275-2552-FC8D5641B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BCBDD-1539-E91B-8508-3BDC7D2941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39A9B2-034E-1017-C1D1-5A897A993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571B08-8367-FD6B-E47E-D40ADA605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FE764-9F14-43FB-9B9D-7EB525756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4DC9A-186E-EC87-A0EA-5BB6A07EB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302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3614-3B4D-9EBD-342A-C185CC419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3AA68-8EB6-F7F5-5062-DE2346852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4FC9F3-A357-1A42-9C69-0F3AF1F80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7FB50F-F1B2-55F9-0081-188C697C2F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39F6E0-0305-F570-B8E2-99AB819FEA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2971E-0B34-ECE2-ED31-691DAE98E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46FFEE-BCBC-AB5E-A15A-90CFFF07E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0117DB-4A98-0AAA-C550-14CAD92BE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48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158B5-105C-95E8-2E27-384CDD044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A23B98-B418-43A9-F907-CA1FEFEC5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5DE95F-F09A-1B90-1A7A-0CC6891B0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933191-7840-21C1-8470-1F5EB6117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220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7E4FA2-5820-F5F8-4142-725D9E040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FC7CFF-32F9-DC34-FD7D-9FFF3C31E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2DA36-7528-98BE-2D07-3514936FE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762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F564F-FBA8-936D-1B6E-D37133963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09B88-0AC8-4A6E-1098-084AD72F1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CAECA5-67A0-F730-87ED-CD2164FCB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F0E9E-5366-E287-D89C-F5A0851D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E9A8D0-4EE4-7301-AF0C-A2867E718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44043-6110-7B54-9CB5-7C2BE994C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86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0D7F6-E248-73D6-090C-590179F4B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FCD507-BA25-E6E2-E2B6-1635FA6F18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59EAA-B295-74A1-FB1F-0322E2E6B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3FB2D-83AA-AC49-2601-C20DF137B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71C2F6-F6B3-DED2-A533-EAE96A66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8D3F30-5B20-FFED-858D-15A1F529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759BFE-CABE-346B-FA36-EE428E77F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C3A5F-12E1-A54D-ABED-9054658F3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C9FDC-B1E3-F85C-634D-4C2F050198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FA4A21-5319-B44C-A27B-8BA6120730B5}" type="datetimeFigureOut">
              <a:rPr lang="en-US" smtClean="0"/>
              <a:t>8/23/23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37978C-2DF7-DBEC-5676-133DC2EC5B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A1C7E-FFD8-E464-6395-E0CFA46AC7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33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ack object with a white background&#10;&#10;Description automatically generated">
            <a:extLst>
              <a:ext uri="{FF2B5EF4-FFF2-40B4-BE49-F238E27FC236}">
                <a16:creationId xmlns:a16="http://schemas.microsoft.com/office/drawing/2014/main" id="{3F197218-1985-3046-7874-9B7029B55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640065" y="1107758"/>
            <a:ext cx="740900" cy="35263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62F1C3-26C7-C3B2-A65A-2B4B1333D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53981" y="2019682"/>
            <a:ext cx="3575213" cy="1616898"/>
          </a:xfrm>
          <a:prstGeom prst="rect">
            <a:avLst/>
          </a:prstGeom>
        </p:spPr>
      </p:pic>
      <p:pic>
        <p:nvPicPr>
          <p:cNvPr id="1026" name="Picture 2" descr="11 Best USB Chargers to Buy in 2022 - Portable USB Wall Chargers &amp; Hubs">
            <a:extLst>
              <a:ext uri="{FF2B5EF4-FFF2-40B4-BE49-F238E27FC236}">
                <a16:creationId xmlns:a16="http://schemas.microsoft.com/office/drawing/2014/main" id="{4A3EC081-613E-14E6-0700-4379484D3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332" y="914400"/>
            <a:ext cx="4212873" cy="4212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black square object with a white logo&#10;&#10;Description automatically generated">
            <a:extLst>
              <a:ext uri="{FF2B5EF4-FFF2-40B4-BE49-F238E27FC236}">
                <a16:creationId xmlns:a16="http://schemas.microsoft.com/office/drawing/2014/main" id="{8282995D-9C57-5907-9CC0-55DD1D38E1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5352780" y="1437612"/>
            <a:ext cx="841780" cy="286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643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Wu - C14166</dc:creator>
  <cp:lastModifiedBy>Randy Wu - C14166</cp:lastModifiedBy>
  <cp:revision>3</cp:revision>
  <dcterms:created xsi:type="dcterms:W3CDTF">2023-08-17T03:53:52Z</dcterms:created>
  <dcterms:modified xsi:type="dcterms:W3CDTF">2023-08-23T21:06:04Z</dcterms:modified>
</cp:coreProperties>
</file>

<file path=docProps/thumbnail.jpeg>
</file>